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notesMasterIdLst>
    <p:notesMasterId r:id="rId34"/>
  </p:notesMasterIdLst>
  <p:sldIdLst>
    <p:sldId id="28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73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D6731-4FE9-42E5-A917-0847CDF86CBD}" v="2" dt="2020-10-29T19:15:58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51" autoAdjust="0"/>
  </p:normalViewPr>
  <p:slideViewPr>
    <p:cSldViewPr snapToGrid="0">
      <p:cViewPr varScale="1">
        <p:scale>
          <a:sx n="122" d="100"/>
          <a:sy n="122" d="100"/>
        </p:scale>
        <p:origin x="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3DE57-0501-40B1-AA4D-6E8047153B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B8C8A-4CE9-4731-AD74-EF103CEF0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Zilla Slab" pitchFamily="2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Zilla Slab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B8C8A-4CE9-4731-AD74-EF103CEF01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Zilla Slab" pitchFamily="2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Zilla Slab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B8C8A-4CE9-4731-AD74-EF103CEF01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D5BB-23F2-4937-8B0F-06F39295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650DD-E738-441A-8FCC-DE40EB99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4D91-5345-45B4-947A-F33F10B6748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01246-2E41-418B-A8F4-61013D59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30F85-A7FB-47E9-B17B-0E59C98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57EB-E59F-4BC0-A666-BF82BB1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645C-E7DA-4B03-9BB2-88E31C55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37237-32F8-4BDB-A778-AF90B517C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19C94-D437-4E08-8D1F-5055BF2D7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43900-30A9-448A-B7DB-5722C809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FB9DF-838E-484D-A8B3-31E038A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C496E-972A-4B6B-8D18-F445A08E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88640"/>
      </p:ext>
    </p:extLst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6925-A825-422C-8910-16528465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0ECF3-926D-4312-B556-591B97CC1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BBCDB-A899-4498-BFCF-B99C7C58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A782D-7CF2-4D30-AF70-57180C68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AC545-2156-4511-9F73-A02FCB80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1682"/>
      </p:ext>
    </p:extLst>
  </p:cSld>
  <p:clrMapOvr>
    <a:masterClrMapping/>
  </p:clrMapOvr>
  <p:transition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656991-39FA-426E-BD19-9EFB2524C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3982A-F011-4449-BD2E-B066140A6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83F3B-B7D2-4097-B14C-25494991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FB3D4-5D64-46C8-8910-B18FA352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B3F2-BCAB-4EB6-BEC0-C8EE3702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61547"/>
      </p:ext>
    </p:extLst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E3E4-C06E-45E9-82A2-83C7E553B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82341-A5D0-45B4-833A-FBEFCFAF6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AB083-06F8-4D73-AB50-E133799A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791E2-D02C-46D9-BB84-9B32707F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BCD88-8402-4B10-BC86-1554AF2C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68539"/>
      </p:ext>
    </p:extLst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5DB40-E785-40E1-BD1E-50F3A878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33D0-B204-417C-9C31-BC3E8A782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040E0-9755-4AE1-B190-DCD5A741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BB368-783E-4546-9BDC-90E795E2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F6CA9-30CE-4204-BE89-AF38578F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77858"/>
      </p:ext>
    </p:extLst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2BB9-E0FB-4A30-9BF7-55A463C7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F60D5-6A5A-4C0B-B989-B7704D7D2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67946-5B5C-44C3-BF53-0DB81D52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64FC-9CA2-49A0-9EEC-503188BB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326AF-966F-4BBE-B8CF-4730A981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55544"/>
      </p:ext>
    </p:extLst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1643-3B9F-4859-AD1D-4EE5FDD9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3B21D-63BF-4C66-8F43-311A1A67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0F666-DEEB-46E9-B242-2A68AE108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CED3B-63E7-4DA5-B42A-520CB7C1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4CCAB-2BC8-443C-9AEA-EDBA9E97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1B944-3477-4E43-97CE-210C1ED3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91941"/>
      </p:ext>
    </p:extLst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3F60-4D3F-4C47-B88D-06E4DE6B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8C9F-EC99-4112-8FEB-D56A2DEED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A9BCA-E6C9-48D5-8488-9A8644AF7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C7E17-F408-4ACE-87B7-9EF4193CF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A9504-6FC2-4AC8-BA9B-1CD071531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95406-8076-4660-84FB-4C5FC55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C715D-FBA9-4AF8-B4E2-E54F8FD7F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77E09-5509-4094-B4F7-B36246C6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98310"/>
      </p:ext>
    </p:extLst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6763-F00A-4FDA-AD0A-C82D1C54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E4BCB-61E5-4D2E-8F44-1345C6AB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C0E0C-8C21-4366-8DCC-BCE2B7FE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0EF5E-F146-4B97-ADD6-875EFD8E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71272"/>
      </p:ext>
    </p:extLst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A8FFC-406C-499C-8D2E-C837676F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204CA-CA8E-45C0-B949-7EC782EF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07C3A-9C7E-4205-90D2-E0368530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06580"/>
      </p:ext>
    </p:extLst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5642-CEEA-43C2-805E-275A0C6C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69DAD-647C-440E-985C-4B7B58AD4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D1DDA-5F7F-4926-A3D8-0806EDF3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B7BAC-4CEE-4DD0-81B5-198CEB7D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73546-09D3-4E3E-9FF4-6B74B880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1AFB4-3B45-4C75-862F-49C757E7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78257"/>
      </p:ext>
    </p:extLst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AB934-CF90-4C41-A991-2969F620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4C55C-0EFE-4161-88CF-8281348A5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66082-8931-46B0-95AE-631B045F8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4D91-5345-45B4-947A-F33F10B6748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96E76-F7CA-4B01-B2AC-8EA2A9EE2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AF7AD-7979-4518-B769-BE5908B4A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657EB-E59F-4BC0-A666-BF82BB1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D6029-1596-4595-A794-B74C7D70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0AA6E-E6BA-4152-9C2F-B988C1C05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1B02F-6316-4280-AC03-4F15825EB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558F-1CE5-4798-935C-6E56B179B3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ABF83-C07B-4BA4-B2FD-186288ACF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CEC2-AEBE-490A-B5AE-A80E20D93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advClick="0" advTm="6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AA99CACA-29DF-4B9A-9862-17FD58583F6C}"/>
              </a:ext>
            </a:extLst>
          </p:cNvPr>
          <p:cNvSpPr txBox="1">
            <a:spLocks/>
          </p:cNvSpPr>
          <p:nvPr/>
        </p:nvSpPr>
        <p:spPr>
          <a:xfrm>
            <a:off x="1524000" y="52779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</a:t>
            </a: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NAME}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{COMPANY}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{DATE}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FF433-4906-44F6-8FED-FC1ED0D2F00F}"/>
              </a:ext>
            </a:extLst>
          </p:cNvPr>
          <p:cNvSpPr txBox="1">
            <a:spLocks/>
          </p:cNvSpPr>
          <p:nvPr/>
        </p:nvSpPr>
        <p:spPr>
          <a:xfrm>
            <a:off x="491445" y="3124008"/>
            <a:ext cx="11209108" cy="1502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spc="500" baseline="0">
                <a:solidFill>
                  <a:schemeClr val="tx1"/>
                </a:solidFill>
                <a:latin typeface="Saira ExtraCondensed Light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MONEY MANAGEMENT 101: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5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A GUIDE TO FINANCIAL BASICS FOR STUDENTS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02F87-2BBC-4351-B37D-00CADD160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050" y="-224779"/>
            <a:ext cx="4369899" cy="26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17690"/>
      </p:ext>
    </p:extLst>
  </p:cSld>
  <p:clrMapOvr>
    <a:masterClrMapping/>
  </p:clrMapOvr>
  <p:transition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D488E5-060B-4B88-94EE-A7B157C8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BUDGET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580A7-1E31-4140-8082-4564484A9B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2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FD570C-6667-45E7-BC19-21433813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YOUR BUDGET ON TRACK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5C580-CE7F-4696-BBA6-DC92A744F7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8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531683-2271-47C7-9206-052770BA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72845-D3B5-40F7-9D53-F7736E3AE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A139FC-8732-41ED-ACB3-A8BC7145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 CARD ADVICE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A0C55-97A7-4082-A51A-388A422728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5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847F6A-8D7A-4EF0-AFCE-D075B766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ESTABLISHING &amp; PROTECTING YOUR CREDIT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D7183-D969-4F3F-BC2C-96BEDA256E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5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23E4ED-9455-4004-8A1D-AFD32D7E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D0597-BEDE-4E67-A833-C3E271B529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7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A359D7-3E70-49A3-808E-2D8154CC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ACCOUNTS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DF2CA-B6C2-436A-9CB0-9BDE729205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08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BD3903-81BC-4FC8-B2CB-E169D725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AN ACCOUNT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D0315-2418-4DDD-A7CE-30B4AE92B9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7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19C57E-78E4-4EC4-9B87-464CE620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BALANCING YOUR CHECKBOOK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ED664-173C-402F-AD49-DB88E9892C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C0C920-6C6A-47B2-BD7A-EBE22E2A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F5E89-140A-4E5E-A42F-7DFA102AA4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2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59A36B-6611-4D85-980E-2B8E9FDA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A4060-700D-4068-8C7B-0E40AF41E9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5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B99752-2AB1-41D1-8625-DE42F6CF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STUDENT LOANS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9C68D-FB5A-4AB2-97AC-B751112F37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73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08908C-0781-4A11-BF55-A2D1F137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TO PAY OFF STUDENT LOANS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2D48E-9444-4BCA-9BC2-1256541299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40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32976A-50CA-43D4-9AFE-DA3559DD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D4884-D76F-4072-B6FE-8EAE3DAE0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33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BBC8AC-B51E-4F8D-AE52-F7A52D8A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PROCESS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6E3D2-C17C-4215-948F-C729511E0C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53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6F6269-E194-428B-9E0C-2A0171E1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ABOUT AUTO INSURANCE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9DE1A-5672-4517-9CD8-DBC8BED67E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95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D5A41E-E66A-483B-A1F5-E5FEF1B6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775D8-8E56-47E8-B9B5-1C85A2D60F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01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A9165C-FA40-4A8E-B4EB-D74735E8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THE LEASE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7117D-CAFF-4F21-B12A-7A9E42D3B6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95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86FED4-C2CD-426A-B188-E9B6F90A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RENTER’S INSURANCE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84386-D09C-40C1-8BAF-356939A138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99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AA99CACA-29DF-4B9A-9862-17FD58583F6C}"/>
              </a:ext>
            </a:extLst>
          </p:cNvPr>
          <p:cNvSpPr txBox="1">
            <a:spLocks/>
          </p:cNvSpPr>
          <p:nvPr/>
        </p:nvSpPr>
        <p:spPr>
          <a:xfrm>
            <a:off x="1524000" y="52779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</a:t>
            </a: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NAME}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{COMPANY}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{DATE}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FF433-4906-44F6-8FED-FC1ED0D2F00F}"/>
              </a:ext>
            </a:extLst>
          </p:cNvPr>
          <p:cNvSpPr txBox="1">
            <a:spLocks/>
          </p:cNvSpPr>
          <p:nvPr/>
        </p:nvSpPr>
        <p:spPr>
          <a:xfrm>
            <a:off x="491445" y="2786551"/>
            <a:ext cx="11209108" cy="1502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spc="500" baseline="0">
                <a:solidFill>
                  <a:schemeClr val="tx1"/>
                </a:solidFill>
                <a:latin typeface="Saira ExtraCondensed Light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02F87-2BBC-4351-B37D-00CADD16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50" y="-224779"/>
            <a:ext cx="4369899" cy="26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85279"/>
      </p:ext>
    </p:extLst>
  </p:cSld>
  <p:clrMapOvr>
    <a:masterClrMapping/>
  </p:clrMapOvr>
  <p:transition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E6D820-3186-4F00-9318-DC438A21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PAYCHECK AND SAVINGS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28C414-A09B-4E9F-9AB0-EF01B6D539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9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D0D380-0563-49BB-802C-407276DE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 A SAVVY SHOPPER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D1D25-DACA-4C63-8FB5-42C772CB5A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7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F6B0D0-70E4-4049-B922-C0068F8E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E8198-44A0-4F86-8D43-ACCBD79A6F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4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EB3E3E-B9FC-406A-97C5-EB17ED58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TAXES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DB04C-B63E-4DBB-9DFE-61BF962BA7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5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7AECB6-4AE0-4D75-9D28-DA4319A1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TAXES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887A7-A05D-4691-ADAF-6007BE3ACD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4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7E0CE7-57C3-4DD8-B58E-899C630B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6F555-042A-49C2-94F4-83CE92DD16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6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7D7451-8740-48BA-8F36-DC97BA5C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BUDGETING?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FFDF1-053D-4533-9C1F-77971DA83D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D531AFEB56F4B98BB693256DF8805" ma:contentTypeVersion="16" ma:contentTypeDescription="Create a new document." ma:contentTypeScope="" ma:versionID="aadbbef3d8560879047c429a7b9ed75a">
  <xsd:schema xmlns:xsd="http://www.w3.org/2001/XMLSchema" xmlns:xs="http://www.w3.org/2001/XMLSchema" xmlns:p="http://schemas.microsoft.com/office/2006/metadata/properties" xmlns:ns1="http://schemas.microsoft.com/sharepoint/v3" xmlns:ns2="6f9029af-79dc-4055-bcba-4469678e618e" xmlns:ns3="efe7f7fc-ba36-4043-864b-d9cb430c50c6" targetNamespace="http://schemas.microsoft.com/office/2006/metadata/properties" ma:root="true" ma:fieldsID="f0323f04bd9d5c5ebbb467b30a8de817" ns1:_="" ns2:_="" ns3:_="">
    <xsd:import namespace="http://schemas.microsoft.com/sharepoint/v3"/>
    <xsd:import namespace="6f9029af-79dc-4055-bcba-4469678e618e"/>
    <xsd:import namespace="efe7f7fc-ba36-4043-864b-d9cb430c50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Notes" minOccurs="0"/>
                <xsd:element ref="ns2:MediaServiceAutoKeyPoints" minOccurs="0"/>
                <xsd:element ref="ns2:MediaServiceKeyPoints" minOccurs="0"/>
                <xsd:element ref="ns2: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029af-79dc-4055-bcba-4469678e61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s" ma:index="20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ocation" ma:index="23" nillable="true" ma:displayName="Location" ma:description="El Paso" ma:format="Image" ma:internalName="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7f7fc-ba36-4043-864b-d9cb430c5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ocation xmlns="6f9029af-79dc-4055-bcba-4469678e618e">
      <Url xsi:nil="true"/>
      <Description xsi:nil="true"/>
    </Location>
    <Notes xmlns="6f9029af-79dc-4055-bcba-4469678e618e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7E486D4-0756-4E91-B466-7D5CA096D9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E9B1D1-4AB6-4E49-8D1B-ABED4E265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9029af-79dc-4055-bcba-4469678e618e"/>
    <ds:schemaRef ds:uri="efe7f7fc-ba36-4043-864b-d9cb430c50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6F030C-F69F-4F34-A0FC-69CED4BC2B60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fe7f7fc-ba36-4043-864b-d9cb430c50c6"/>
    <ds:schemaRef ds:uri="http://purl.org/dc/terms/"/>
    <ds:schemaRef ds:uri="6f9029af-79dc-4055-bcba-4469678e618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100</Words>
  <Application>Microsoft Office PowerPoint</Application>
  <PresentationFormat>Widescreen</PresentationFormat>
  <Paragraphs>33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Saira ExtraCondensed</vt:lpstr>
      <vt:lpstr>Saira ExtraCondensed Light</vt:lpstr>
      <vt:lpstr>Zilla Slab</vt:lpstr>
      <vt:lpstr>Office Theme</vt:lpstr>
      <vt:lpstr>1_Office Theme</vt:lpstr>
      <vt:lpstr>PowerPoint Presentation</vt:lpstr>
      <vt:lpstr>PowerPoint Presentation</vt:lpstr>
      <vt:lpstr>YOUR PAYCHECK AND SAVINGS </vt:lpstr>
      <vt:lpstr>BE A SAVVY SHOPPER</vt:lpstr>
      <vt:lpstr>PowerPoint Presentation</vt:lpstr>
      <vt:lpstr>UNDERSTANDING TAXES</vt:lpstr>
      <vt:lpstr>UNDERSTANDING TAXES</vt:lpstr>
      <vt:lpstr>PowerPoint Presentation</vt:lpstr>
      <vt:lpstr>WHAT IS BUDGETING?</vt:lpstr>
      <vt:lpstr>CREATING A BUDGET</vt:lpstr>
      <vt:lpstr>KEEPING YOUR BUDGET ON TRACK</vt:lpstr>
      <vt:lpstr>PowerPoint Presentation</vt:lpstr>
      <vt:lpstr>CREDIT CARD ADVICE </vt:lpstr>
      <vt:lpstr>ESTABLISHING &amp; PROTECTING YOUR CREDIT </vt:lpstr>
      <vt:lpstr>PowerPoint Presentation</vt:lpstr>
      <vt:lpstr>TYPES OF ACCOUNTS </vt:lpstr>
      <vt:lpstr>SETTING UP AN ACCOUNT </vt:lpstr>
      <vt:lpstr>BALANCING YOUR CHECKBOOK</vt:lpstr>
      <vt:lpstr>PowerPoint Presentation</vt:lpstr>
      <vt:lpstr>UNDERSTANDING STUDENT LOANS </vt:lpstr>
      <vt:lpstr>STRATEGIES TO PAY OFF STUDENT LOANS</vt:lpstr>
      <vt:lpstr>PowerPoint Presentation</vt:lpstr>
      <vt:lpstr>THE PROCESS</vt:lpstr>
      <vt:lpstr>ALL ABOUT AUTO INSURANCE</vt:lpstr>
      <vt:lpstr>PowerPoint Presentation</vt:lpstr>
      <vt:lpstr>UNDERSTANDING THE LEASE </vt:lpstr>
      <vt:lpstr>IMPORTANCE OF RENTER’S INSURANCE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Owen</dc:creator>
  <cp:lastModifiedBy>Jacqueline Belcher</cp:lastModifiedBy>
  <cp:revision>2</cp:revision>
  <dcterms:created xsi:type="dcterms:W3CDTF">2020-10-29T19:15:01Z</dcterms:created>
  <dcterms:modified xsi:type="dcterms:W3CDTF">2023-05-17T17:02:57Z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0x010100ACCD531AFEB56F4B98BB693256DF8805</vt:lpwstr>
  </property>
</Properties>
</file>